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E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97316"/>
                </a:solidFill>
                <a:latin typeface="Arial"/>
              </a:defRPr>
            </a:pPr>
            <a:r>
              <a:t>🎃 SPOOKY MYSTERY WHEEL 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EduCenter Halloween English Festival 2026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Trò Chơi Vòng Quay Bí Ngô Tương Tác Cùng Giáo Viên Bản Xứ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909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97316"/>
                </a:solidFill>
                <a:latin typeface="Arial"/>
              </a:defRPr>
            </a:pPr>
            <a:r>
              <a:t>🏆 FINAL CEREMONY &amp; CANDY SHOWER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Congratulations to all Little Brave Monsters!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You collected 500 Candies today! 🍭🍬🍫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Happy Halloween from EduCenter English Academy!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3110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E0E7FF"/>
                </a:solidFill>
                <a:latin typeface="Arial"/>
              </a:defRPr>
            </a:pPr>
            <a:r>
              <a:t>📜 GAME RULES &amp; HOW TO PLAY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1. Each team takes turns spinning the Spooky Mystery Wheel.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2. Answer the English riddle or perform the action challenge in 15 seconds.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3. Correct answer = 20 Candies 🍬! Trick or Treat bonus for funny actions!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8181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BBF24"/>
                </a:solidFill>
                <a:latin typeface="Arial"/>
              </a:defRPr>
            </a:pPr>
            <a:r>
              <a:t>🔮 ROUND 1: WITCH'S MYSTERY POTION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Riddle: 'I fly at night on a magic broom. I have a black cat and a pointy hat. Who am I?'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A. A Ghost 👻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B. A Witch 🧙‍♀️ (CORRECT! +20 Candies!)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C. A Vampire 🧛‍♂️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38BDF8"/>
                </a:solidFill>
                <a:latin typeface="Arial"/>
              </a:defRPr>
            </a:pPr>
            <a:r>
              <a:t>🦇 ROUND 2: CREATURES OF THE NIGHT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Listen and Match the Sounds!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Sound 1: 'Flap... Flap... Squeak!' -&gt; A Bat 🦇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Sound 2: 'Awooooooo!' -&gt; A Werewolf 🐺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Sound 3: 'Mwahahaha!' -&gt; Count Dracula 🧛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72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34D399"/>
                </a:solidFill>
                <a:latin typeface="Arial"/>
              </a:defRPr>
            </a:pPr>
            <a:r>
              <a:t>🍬 ROUND 3: TRICK OR TREAT ACTION WHEEL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Perform the Spooky Action Challenge!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Challenge 1: Walk like a Zombie across the stage 🧟‍♂️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Challenge 2: Make the funniest Monster Face 👹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Challenge 3: Fly like a little Bat and sing 'Five Little Pumpkins' 🎃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725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59E0B"/>
                </a:solidFill>
                <a:latin typeface="Arial"/>
              </a:defRPr>
            </a:pPr>
            <a:r>
              <a:t>🏚️ ROUND 4: THE HAUNTED MANSION ESCAPE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Solve the Secret Password to open the door: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Clue: B _ _ (A flying black mammal)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Clue: P _ _ P _ _ N (An orange vegetable with a carved smile)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Password: PUMPKIN! Door opens! 🚪✨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C19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EC4899"/>
                </a:solidFill>
                <a:latin typeface="Arial"/>
              </a:defRPr>
            </a:pPr>
            <a:r>
              <a:t>🕸️ ROUND 5: SPOOKY PHONICS SPELL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Can you spell the word correctly?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Word 1: G - H - O - S - T (Ghost)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Word 2: S - K - E - L - E - T - O - N (Skeleton)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Word 3: C - A - N - D - Y (Candy)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312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A78BFA"/>
                </a:solidFill>
                <a:latin typeface="Arial"/>
              </a:defRPr>
            </a:pPr>
            <a:r>
              <a:t>🎭 COSTUME RUNWAY SHOWDOWN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Time for the Best Costume Award!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Category 1: Most Creative Costume (Sáng tạo nhất)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Category 2: Funniest Costume (Vui nhộn nhất)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Category 3: Cutest Little Pumpkin (Đáng yêu nhất)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3730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731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b="1" sz="3600">
                <a:solidFill>
                  <a:srgbClr val="F43F5E"/>
                </a:solidFill>
                <a:latin typeface="Arial"/>
              </a:defRPr>
            </a:pPr>
            <a:r>
              <a:t>🎵 HALLOWEEN DANCE FREEZE GAME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377440"/>
            <a:ext cx="9997135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When the music plays: Dance like spooky monsters!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When the music STOPS: FREEZE like a statue! 🧊</a:t>
            </a:r>
          </a:p>
          <a:p>
            <a:pPr>
              <a:spcAft>
                <a:spcPts val="1000"/>
              </a:spcAft>
              <a:defRPr sz="2200">
                <a:solidFill>
                  <a:srgbClr val="FFFFFF"/>
                </a:solidFill>
                <a:latin typeface="Arial"/>
              </a:defRPr>
            </a:pPr>
            <a:r>
              <a:t>Whoever moves has to say 3 Halloween words!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