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64E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EF4444"/>
                </a:solidFill>
                <a:latin typeface="Arial"/>
              </a:defRPr>
            </a:pPr>
            <a:r>
              <a:t>🎄 SANTA'S SECRET WORKSHOP 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EduCenter Christmas English Festival 2026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Truy Tìm Quà Tặng Ông Già Noel &amp; Trò Chơi Giáng Sinh 16:9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64E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BBF24"/>
                </a:solidFill>
                <a:latin typeface="Arial"/>
              </a:defRPr>
            </a:pPr>
            <a:r>
              <a:t>🎉 MERRY CHRISTMAS &amp; HAPPY NEW YEAR!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Thank you students and parents for a magical day!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EduCenter English Academy wishes you love, joy and happiness!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See you in the New Year 2027! 🌟✨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BBF24"/>
                </a:solidFill>
                <a:latin typeface="Arial"/>
              </a:defRPr>
            </a:pPr>
            <a:r>
              <a:t>🎅 MISSION: SAVE CHRISTMAS!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Santa's elves need help in the workshop!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1. Solve 4 Christmas mysteries to unlock the Gift Sleigh.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2. Sing English Christmas carols to recharge the magic bells!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3. Every team receives Santa's Gold Star Badges ⭐!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453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DE047"/>
                </a:solidFill>
                <a:latin typeface="Arial"/>
              </a:defRPr>
            </a:pPr>
            <a:r>
              <a:t>🦌 ROUND 1: RUDOLPH'S RED NOSE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Riddle: 'I have four legs and brown antlers. I pull Santa's sleigh across the starry sky. Who am I?'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A. A Penguin 🐧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B. A Reindeer 🦌 (CORRECT! Rudolph the Red-Nosed Reindeer!)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C. A Polar Bear 🐻‍❄️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7F1D1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FFFFF"/>
                </a:solidFill>
                <a:latin typeface="Arial"/>
              </a:defRPr>
            </a:pPr>
            <a:r>
              <a:t>🎁 ROUND 2: WHAT'S INSIDE THE GIFT BOX?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Guess the object by hearing its description: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1. It is soft, cuddly, and says 'I love you' -&gt; A Teddy Bear 🧸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2. It has two wheels and pedals -&gt; A Bicycle 🚲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3. It has pages full of stories and colorful pictures -&gt; A Storybook 📚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E0F2FE"/>
                </a:solidFill>
                <a:latin typeface="Arial"/>
              </a:defRPr>
            </a:pPr>
            <a:r>
              <a:t>⛄ ROUND 3: BUILD A SNOWMAN CHALLENGE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Put the snowman parts in order: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Step 1: Roll three big snowballs ⚪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Step 2: Add carrot nose 🥕 and coal eyes 👀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Step 3: Put on a red scarf 🧣 and top hat 🎩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Say together: 'Hello Frosty the Snowman!'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3A8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CD34D"/>
                </a:solidFill>
                <a:latin typeface="Arial"/>
              </a:defRPr>
            </a:pPr>
            <a:r>
              <a:t>🔔 ROUND 4: CHRISTMAS CHEER BINGO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Who has these items on their card?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⭐ Golden Star on top of the Christmas tree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🍪 Milk and Cookies for Santa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🧦 Red Christmas Stocking by the fireplace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🔔 Jingle Bells ringing all the way!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8318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BCFE8"/>
                </a:solidFill>
                <a:latin typeface="Arial"/>
              </a:defRPr>
            </a:pPr>
            <a:r>
              <a:t>🎶 ROUND 5: CAROL SING-ALONG BATTLE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Team 1 sings: 'Jingle bells, jingle bells, jingle all the way!'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Team 2 sings: 'We wish you a merry Christmas and a happy new year!'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Bonus Points for loudest cheer and sweetest smiles!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34E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ACC15"/>
                </a:solidFill>
                <a:latin typeface="Arial"/>
              </a:defRPr>
            </a:pPr>
            <a:r>
              <a:t>🌟 DIY CRAFT: MAKE A 3D CHRISTMAS CARD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Time for hands-on creativity!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- Cut along the solid green lines ✂️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- Fold the dotted lines to make the pop-up Christmas tree 🌲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- Write your sweet wish: 'Merry Christmas Mommy &amp; Daddy!' ❤️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991B1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FFFFF"/>
                </a:solidFill>
                <a:latin typeface="Arial"/>
              </a:defRPr>
            </a:pPr>
            <a:r>
              <a:t>🧑‍🎄 SPECIAL GUEST APPEARANCE: HO HO HO!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Santa Claus is entering the hall!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Let's shout 3 times together: 'MERRY CHRISTMAS SANTA!'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Receive your gift bag and high-five Santa!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